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70" r:id="rId4"/>
    <p:sldId id="292" r:id="rId5"/>
    <p:sldId id="283" r:id="rId6"/>
    <p:sldId id="290" r:id="rId7"/>
    <p:sldId id="263" r:id="rId8"/>
    <p:sldId id="287" r:id="rId9"/>
    <p:sldId id="284" r:id="rId10"/>
    <p:sldId id="286" r:id="rId11"/>
    <p:sldId id="289" r:id="rId12"/>
    <p:sldId id="282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新細明體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新細明體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新細明體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新細明體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w7e" initials="a" lastIdx="1" clrIdx="0">
    <p:extLst>
      <p:ext uri="{19B8F6BF-5375-455C-9EA6-DF929625EA0E}">
        <p15:presenceInfo xmlns:p15="http://schemas.microsoft.com/office/powerpoint/2012/main" userId="asw7e" providerId="None"/>
      </p:ext>
    </p:extLst>
  </p:cmAuthor>
  <p:cmAuthor id="2" name="5a88" initials="5" lastIdx="2" clrIdx="1">
    <p:extLst>
      <p:ext uri="{19B8F6BF-5375-455C-9EA6-DF929625EA0E}">
        <p15:presenceInfo xmlns:p15="http://schemas.microsoft.com/office/powerpoint/2012/main" userId="5a8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68" d="100"/>
          <a:sy n="68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3T13:15:50.763" idx="1">
    <p:pos x="5602" y="73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04T14:44:41.291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269F0-DD77-42DA-AA24-4AD6F17932E8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E559-9171-46FB-B904-1EFFEFB7B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8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E559-9171-46FB-B904-1EFFEFB7B2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80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64C06-1A0F-0149-ABD1-9B395E10DE38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D9E8F-17B3-0C4B-83A7-040673D7439D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035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5FDBA-983F-BA49-91DE-1C6872CB6DA7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FA6E1-6952-C845-8D06-49EF990AC48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791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99C27-7D74-7248-A154-73CBA7658931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185D-9D62-5245-943D-5C84B6AD8CD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984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8DC30-6101-6443-9AF3-E3556B1618AC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41F6A-5626-554E-B737-628FAAD7739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271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8B163-6844-DB4B-BE4A-E6A426775D62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F5608-F8AF-294B-8B38-1143907D4BC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2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52EE38-5B8D-A74F-8A2F-48CB9F261B9E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F9C0E-DB7C-4447-AFFB-7B7D3D849A9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182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1F429-FF80-914B-B28F-C76058A5E855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6132E-10E6-BE42-9CCA-ADDB537EEE3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699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E5FD06-57B2-4740-9EA9-862F120C586B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952A2-A6BA-4140-898C-6298F5185FAD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153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17A71-7211-454E-BC82-D5CE451C2C90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C7367-8A1F-DB4A-92FC-E0A932E5AD1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491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D8FDC-6440-3745-97F6-AFF238631005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74C4B-8578-E94D-8960-3A9E40AB19B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722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48522-7C89-324F-B001-DFD72E1F3542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CB46B-2F82-7E4B-96D2-FB938E82FA0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68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les styles du texte du masque</a:t>
            </a:r>
          </a:p>
          <a:p>
            <a:pPr lvl="1"/>
            <a:r>
              <a:rPr lang="fr-FR" altLang="zh-TW"/>
              <a:t>Deuxième niveau</a:t>
            </a:r>
          </a:p>
          <a:p>
            <a:pPr lvl="2"/>
            <a:r>
              <a:rPr lang="fr-FR" altLang="zh-TW"/>
              <a:t>Troisième niveau</a:t>
            </a:r>
          </a:p>
          <a:p>
            <a:pPr lvl="3"/>
            <a:r>
              <a:rPr lang="fr-FR" altLang="zh-TW"/>
              <a:t>Quatrième niveau</a:t>
            </a:r>
          </a:p>
          <a:p>
            <a:pPr lvl="4"/>
            <a:r>
              <a:rPr lang="fr-FR" altLang="zh-TW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71D0992-0BAE-1248-BF7D-E60D4B6AA7FD}" type="datetimeFigureOut">
              <a:rPr lang="fr-FR" altLang="zh-TW"/>
              <a:pPr/>
              <a:t>05/03/2021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3DDD0B2-B3F4-E84D-AC06-E7629680DE09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新細明體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新細明體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632847" cy="1698031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標楷體" charset="0"/>
                <a:ea typeface="標楷體" charset="0"/>
              </a:rPr>
              <a:t>菁埔國小介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標楷體" charset="0"/>
                <a:ea typeface="標楷體" charset="0"/>
              </a:rPr>
              <a:t>紹</a:t>
            </a:r>
            <a:r>
              <a:rPr lang="en-US" altLang="zh-TW" sz="4000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US" altLang="zh-TW" sz="4000" dirty="0">
                <a:solidFill>
                  <a:schemeClr val="bg1"/>
                </a:solidFill>
                <a:latin typeface="Calibri" charset="0"/>
              </a:rPr>
            </a:br>
            <a:endParaRPr lang="fr-CA" sz="4000" dirty="0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5589588" cy="17526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設計：賴</a:t>
            </a:r>
            <a:r>
              <a:rPr lang="en-US" altLang="zh-TW" sz="40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</a:t>
            </a:r>
            <a:r>
              <a:rPr lang="zh-TW" altLang="en-US" sz="40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羿</a:t>
            </a:r>
            <a:r>
              <a:rPr lang="en-US" altLang="zh-TW" sz="40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䨝</a:t>
            </a:r>
            <a:endParaRPr lang="en-US" altLang="zh-TW" sz="40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zh-TW" altLang="en-US" sz="40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endParaRPr lang="zh-TW" altLang="en-US" sz="40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菁埔國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景</a:t>
            </a:r>
            <a:r>
              <a:rPr lang="en-US" altLang="zh-TW" sz="5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charset="0"/>
              </a:rPr>
              <a:t>?</a:t>
            </a:r>
            <a:endParaRPr lang="fr-CA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80700" y="5610449"/>
            <a:ext cx="131318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創新</a:t>
            </a:r>
          </a:p>
        </p:txBody>
      </p:sp>
      <p:sp>
        <p:nvSpPr>
          <p:cNvPr id="4" name="矩形 3"/>
          <p:cNvSpPr/>
          <p:nvPr/>
        </p:nvSpPr>
        <p:spPr>
          <a:xfrm>
            <a:off x="3332212" y="5629567"/>
            <a:ext cx="131318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勇敢</a:t>
            </a:r>
            <a:endParaRPr lang="zh-TW" alt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6973" y="5572538"/>
            <a:ext cx="131318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健康</a:t>
            </a:r>
          </a:p>
        </p:txBody>
      </p:sp>
      <p:sp>
        <p:nvSpPr>
          <p:cNvPr id="7" name="矩形 6"/>
          <p:cNvSpPr/>
          <p:nvPr/>
        </p:nvSpPr>
        <p:spPr>
          <a:xfrm>
            <a:off x="7583529" y="5564282"/>
            <a:ext cx="13131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感恩</a:t>
            </a:r>
            <a:endParaRPr lang="zh-TW" alt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0349" y="5610449"/>
            <a:ext cx="131318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FF0000"/>
                </a:solidFill>
                <a:effectLst/>
              </a:rPr>
              <a:t>積極</a:t>
            </a:r>
            <a:endParaRPr lang="zh-TW" altLang="en-US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861" y="5610449"/>
            <a:ext cx="131318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ll MT" panose="02020503060305020303" pitchFamily="18" charset="0"/>
              </a:rPr>
              <a:t>快</a:t>
            </a:r>
            <a:r>
              <a:rPr lang="zh-TW" alt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樂</a:t>
            </a:r>
            <a:endParaRPr lang="zh-TW" alt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69" y="1772816"/>
            <a:ext cx="4873785" cy="3716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1979712" y="1185889"/>
            <a:ext cx="543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讓孩子贏在未來的歡樂學園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37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菁埔國小網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址</a:t>
            </a:r>
            <a:endParaRPr lang="fr-CA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3284984"/>
            <a:ext cx="77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/>
              <a:t>http://www.cpps.cyc.edu.tw/</a:t>
            </a:r>
          </a:p>
        </p:txBody>
      </p:sp>
    </p:spTree>
    <p:extLst>
      <p:ext uri="{BB962C8B-B14F-4D97-AF65-F5344CB8AC3E}">
        <p14:creationId xmlns:p14="http://schemas.microsoft.com/office/powerpoint/2010/main" val="791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95270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endParaRPr lang="fr-CA" altLang="zh-TW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菁埔國小在哪裡</a:t>
            </a:r>
            <a:r>
              <a:rPr lang="en-US" altLang="zh-TW" sz="5400" b="1" dirty="0" smtClean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?</a:t>
            </a:r>
            <a:endParaRPr lang="zh-TW" altLang="en-US" sz="5400" b="1" dirty="0">
              <a:solidFill>
                <a:srgbClr val="FFFF00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11760" y="6317169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555555"/>
                </a:solidFill>
                <a:latin typeface="Verdana" panose="020B0604030504040204" pitchFamily="34" charset="0"/>
              </a:rPr>
              <a:t> 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33" y="1600200"/>
            <a:ext cx="6781734" cy="5086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995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嘉義縣民雄鄉菁埔村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130-3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</p:txBody>
      </p:sp>
      <p:pic>
        <p:nvPicPr>
          <p:cNvPr id="1026" name="Picture 2" descr="圖文上稿內容圖片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8" y="1687562"/>
            <a:ext cx="7848872" cy="488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31079"/>
            <a:ext cx="3600400" cy="27002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99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250" y="116632"/>
            <a:ext cx="9576729" cy="6826101"/>
          </a:xfrm>
          <a:prstGeom prst="roundRect">
            <a:avLst/>
          </a:prstGeom>
        </p:spPr>
      </p:pic>
      <p:sp>
        <p:nvSpPr>
          <p:cNvPr id="7" name="笑臉 6"/>
          <p:cNvSpPr/>
          <p:nvPr/>
        </p:nvSpPr>
        <p:spPr>
          <a:xfrm>
            <a:off x="1907704" y="116632"/>
            <a:ext cx="648072" cy="692696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26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菁埔</a:t>
            </a:r>
            <a:r>
              <a:rPr lang="zh-TW" altLang="en-US" sz="5400" b="1" dirty="0" smtClean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國小的</a:t>
            </a:r>
            <a:r>
              <a:rPr lang="zh-TW" altLang="en-US" sz="5400" b="1" dirty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歷史</a:t>
            </a:r>
            <a:r>
              <a:rPr lang="en-US" altLang="zh-TW" sz="5400" b="1" dirty="0" smtClean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?</a:t>
            </a:r>
            <a:endParaRPr lang="fr-CA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104456"/>
          </a:xfrm>
        </p:spPr>
        <p:txBody>
          <a:bodyPr rtlCol="0">
            <a:norm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39.09.01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「民雄國校菁埔分班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歷經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分班、分校到獨立設校等階段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(1950.09.01)</a:t>
            </a: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校日：</a:t>
            </a:r>
            <a:r>
              <a:rPr lang="en-US" altLang="zh-TW" sz="4400" smtClean="0">
                <a:latin typeface="標楷體" panose="03000509000000000000" pitchFamily="65" charset="-120"/>
                <a:ea typeface="標楷體" panose="03000509000000000000" pitchFamily="65" charset="-120"/>
              </a:rPr>
              <a:t>53.08.01(1964.08.01)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/>
          </a:p>
          <a:p>
            <a:endParaRPr lang="zh-TW" altLang="en-US" dirty="0"/>
          </a:p>
          <a:p>
            <a:pPr marL="0" indent="0">
              <a:buNone/>
            </a:pPr>
            <a:endParaRPr lang="zh-TW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16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問  題</a:t>
            </a:r>
            <a:endParaRPr lang="fr-CA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104456"/>
          </a:xfrm>
        </p:spPr>
        <p:txBody>
          <a:bodyPr rtlCol="0"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今年的畢業生：第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  <a:cs typeface="標楷體" charset="0"/>
              </a:rPr>
              <a:t>?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屆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你將是第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  <a:cs typeface="標楷體" charset="0"/>
              </a:rPr>
              <a:t>?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屆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畢業生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/>
          </a:p>
          <a:p>
            <a:endParaRPr lang="zh-TW" altLang="en-US" dirty="0"/>
          </a:p>
          <a:p>
            <a:pPr marL="0" indent="0">
              <a:buNone/>
            </a:pPr>
            <a:endParaRPr lang="zh-TW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09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菁埔</a:t>
            </a:r>
            <a:r>
              <a:rPr lang="zh-TW" altLang="en-US" sz="5400" b="1" dirty="0" smtClean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國小有什麼</a:t>
            </a:r>
            <a:r>
              <a:rPr lang="en-US" altLang="zh-TW" sz="5400" b="1" dirty="0" smtClean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?</a:t>
            </a:r>
            <a:endParaRPr lang="fr-CA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45" y="2691864"/>
            <a:ext cx="4873068" cy="3654801"/>
          </a:xfrm>
          <a:prstGeom prst="hexagon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" y="2691864"/>
            <a:ext cx="5039299" cy="3779474"/>
          </a:xfrm>
          <a:prstGeom prst="hexagon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5576" y="1700808"/>
            <a:ext cx="7931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棟主要建築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4000" smtClean="0"/>
              <a:t>                                     </a:t>
            </a:r>
            <a:r>
              <a:rPr lang="zh-TW" altLang="en-US" sz="4000" dirty="0" smtClean="0"/>
              <a:t>勤學</a:t>
            </a:r>
            <a:r>
              <a:rPr lang="zh-TW" altLang="en-US" sz="4000" dirty="0" smtClean="0"/>
              <a:t>樓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02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菁埔</a:t>
            </a:r>
            <a:r>
              <a:rPr lang="zh-TW" altLang="en-US" sz="5400" b="1" dirty="0" smtClean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國小校景</a:t>
            </a:r>
            <a:endParaRPr lang="fr-CA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3490"/>
            <a:ext cx="3116164" cy="2337123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9603"/>
            <a:ext cx="3001347" cy="22510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51157"/>
            <a:ext cx="3218522" cy="24138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51157"/>
            <a:ext cx="3136628" cy="23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菁埔</a:t>
            </a:r>
            <a:r>
              <a:rPr lang="zh-TW" altLang="en-US" sz="5400" b="1" dirty="0" smtClean="0">
                <a:solidFill>
                  <a:srgbClr val="FFFF00"/>
                </a:solidFill>
                <a:latin typeface="標楷體" charset="0"/>
                <a:ea typeface="標楷體" charset="0"/>
                <a:cs typeface="標楷體" charset="0"/>
              </a:rPr>
              <a:t>國小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校景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95" y="2665852"/>
            <a:ext cx="2246791" cy="2995721"/>
          </a:xfrm>
          <a:prstGeom prst="diamond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83" y="4173389"/>
            <a:ext cx="3579481" cy="2684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9" y="1553572"/>
            <a:ext cx="3457514" cy="259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10" y="1469425"/>
            <a:ext cx="3467339" cy="26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038" y="4315748"/>
            <a:ext cx="338357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134.pot</Template>
  <TotalTime>900</TotalTime>
  <Words>134</Words>
  <Application>Microsoft Office PowerPoint</Application>
  <PresentationFormat>如螢幕大小 (4:3)</PresentationFormat>
  <Paragraphs>38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BiauKai</vt:lpstr>
      <vt:lpstr>新細明體</vt:lpstr>
      <vt:lpstr>標楷體</vt:lpstr>
      <vt:lpstr>Arial</vt:lpstr>
      <vt:lpstr>Bell MT</vt:lpstr>
      <vt:lpstr>Calibri</vt:lpstr>
      <vt:lpstr>Verdana</vt:lpstr>
      <vt:lpstr>134</vt:lpstr>
      <vt:lpstr>菁埔國小介紹 </vt:lpstr>
      <vt:lpstr>菁埔國小在哪裡?</vt:lpstr>
      <vt:lpstr>嘉義縣民雄鄉菁埔村130-3號</vt:lpstr>
      <vt:lpstr>PowerPoint 簡報</vt:lpstr>
      <vt:lpstr>菁埔國小的歷史?</vt:lpstr>
      <vt:lpstr>問  題</vt:lpstr>
      <vt:lpstr>菁埔國小有什麼?</vt:lpstr>
      <vt:lpstr>菁埔國小校景</vt:lpstr>
      <vt:lpstr>菁埔國小校景</vt:lpstr>
      <vt:lpstr>菁埔國小的願景?</vt:lpstr>
      <vt:lpstr>菁埔國小網址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Admin</dc:creator>
  <cp:lastModifiedBy>5a88</cp:lastModifiedBy>
  <cp:revision>77</cp:revision>
  <dcterms:created xsi:type="dcterms:W3CDTF">2009-07-02T17:29:38Z</dcterms:created>
  <dcterms:modified xsi:type="dcterms:W3CDTF">2021-03-04T23:50:30Z</dcterms:modified>
</cp:coreProperties>
</file>